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9"/>
  </p:notesMasterIdLst>
  <p:sldIdLst>
    <p:sldId id="448" r:id="rId2"/>
    <p:sldId id="450" r:id="rId3"/>
    <p:sldId id="652" r:id="rId4"/>
    <p:sldId id="589" r:id="rId5"/>
    <p:sldId id="596" r:id="rId6"/>
    <p:sldId id="621" r:id="rId7"/>
    <p:sldId id="648" r:id="rId8"/>
    <p:sldId id="625" r:id="rId9"/>
    <p:sldId id="626" r:id="rId10"/>
    <p:sldId id="627" r:id="rId11"/>
    <p:sldId id="628" r:id="rId12"/>
    <p:sldId id="624" r:id="rId13"/>
    <p:sldId id="630" r:id="rId14"/>
    <p:sldId id="644" r:id="rId15"/>
    <p:sldId id="641" r:id="rId16"/>
    <p:sldId id="642" r:id="rId17"/>
    <p:sldId id="645" r:id="rId18"/>
    <p:sldId id="646" r:id="rId19"/>
    <p:sldId id="651" r:id="rId20"/>
    <p:sldId id="649" r:id="rId21"/>
    <p:sldId id="631" r:id="rId22"/>
    <p:sldId id="613" r:id="rId23"/>
    <p:sldId id="531" r:id="rId24"/>
    <p:sldId id="593" r:id="rId25"/>
    <p:sldId id="602" r:id="rId26"/>
    <p:sldId id="647" r:id="rId27"/>
    <p:sldId id="640" r:id="rId28"/>
    <p:sldId id="603" r:id="rId29"/>
    <p:sldId id="609" r:id="rId30"/>
    <p:sldId id="606" r:id="rId31"/>
    <p:sldId id="607" r:id="rId32"/>
    <p:sldId id="610" r:id="rId33"/>
    <p:sldId id="633" r:id="rId34"/>
    <p:sldId id="634" r:id="rId35"/>
    <p:sldId id="635" r:id="rId36"/>
    <p:sldId id="636" r:id="rId37"/>
    <p:sldId id="63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90" autoAdjust="0"/>
  </p:normalViewPr>
  <p:slideViewPr>
    <p:cSldViewPr>
      <p:cViewPr varScale="1">
        <p:scale>
          <a:sx n="63" d="100"/>
          <a:sy n="63" d="100"/>
        </p:scale>
        <p:origin x="5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02F0B-E0AB-486B-99C1-44A5693B30E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شبكات التواصل الاجتماعي</a:t>
            </a:r>
            <a:br>
              <a:rPr lang="en-US" dirty="0"/>
            </a:br>
            <a:r>
              <a:rPr lang="ar-JO" dirty="0"/>
              <a:t>0731102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/>
              <a:t>تيد</a:t>
            </a:r>
            <a:r>
              <a:rPr lang="ar-JO" dirty="0"/>
              <a:t> إد </a:t>
            </a:r>
            <a:r>
              <a:rPr lang="en-US" dirty="0"/>
              <a:t>Ted ED</a:t>
            </a:r>
            <a:endParaRPr lang="ar-JO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qaddoura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5105400"/>
            <a:ext cx="324374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0D9019-434F-4C02-A207-2481A3ED0755}"/>
              </a:ext>
            </a:extLst>
          </p:cNvPr>
          <p:cNvSpPr txBox="1">
            <a:spLocks/>
          </p:cNvSpPr>
          <p:nvPr/>
        </p:nvSpPr>
        <p:spPr>
          <a:xfrm>
            <a:off x="5867400" y="0"/>
            <a:ext cx="31242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200" dirty="0">
                <a:solidFill>
                  <a:schemeClr val="bg1"/>
                </a:solidFill>
              </a:rPr>
              <a:t>الفصل الأول 2018 / 2019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805976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62600" y="4590143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568"/>
            <a:ext cx="7951973" cy="34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10200" y="48006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قائمة التنقلات </a:t>
            </a:r>
            <a:r>
              <a:rPr lang="en-US" dirty="0"/>
              <a:t>Navigational Menu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/>
              <a:t>قائمة التنقلات </a:t>
            </a:r>
            <a:r>
              <a:rPr lang="en-US" b="1" dirty="0"/>
              <a:t>Navigational Menu</a:t>
            </a:r>
          </a:p>
          <a:p>
            <a:r>
              <a:rPr lang="ar-JO" dirty="0"/>
              <a:t>الدروس </a:t>
            </a:r>
            <a:r>
              <a:rPr lang="en-US" dirty="0"/>
              <a:t>Lessons</a:t>
            </a:r>
            <a:endParaRPr lang="ar-JO" dirty="0"/>
          </a:p>
          <a:p>
            <a:r>
              <a:rPr lang="ar-JO" dirty="0"/>
              <a:t>النقاش </a:t>
            </a:r>
            <a:r>
              <a:rPr lang="en-US" dirty="0"/>
              <a:t>Discussions</a:t>
            </a:r>
            <a:endParaRPr lang="ar-JO" dirty="0"/>
          </a:p>
          <a:p>
            <a:r>
              <a:rPr lang="ar-JO" dirty="0"/>
              <a:t>التنبيهات </a:t>
            </a:r>
            <a:r>
              <a:rPr lang="en-US" dirty="0"/>
              <a:t>Notifications</a:t>
            </a:r>
            <a:endParaRPr lang="ar-JO" dirty="0"/>
          </a:p>
          <a:p>
            <a:r>
              <a:rPr lang="ar-JO" dirty="0"/>
              <a:t>الاعدادات </a:t>
            </a:r>
            <a:r>
              <a:rPr lang="en-US" dirty="0"/>
              <a:t>Settings</a:t>
            </a:r>
            <a:endParaRPr lang="ar-JO" dirty="0"/>
          </a:p>
          <a:p>
            <a:r>
              <a:rPr lang="ar-JO" dirty="0"/>
              <a:t>الخروج </a:t>
            </a:r>
            <a:r>
              <a:rPr lang="en-US" dirty="0"/>
              <a:t>Log Out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8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3C82B-5AAD-4CBA-A63C-80F22A78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783080"/>
            <a:ext cx="75723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اخر مشاهده لك </a:t>
            </a:r>
            <a:r>
              <a:rPr lang="en-US" dirty="0"/>
              <a:t>Last Viewed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بدء هذا الدرس </a:t>
            </a:r>
            <a:r>
              <a:rPr lang="en-US" dirty="0"/>
              <a:t> Start This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7841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9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 وبدأت بالإجابة على أسئلته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البداية </a:t>
            </a:r>
            <a:r>
              <a:rPr lang="en-US" dirty="0"/>
              <a:t>Started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الاجابات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الانتهاء من إنشاء الدرس </a:t>
            </a:r>
            <a:r>
              <a:rPr lang="en-US" dirty="0"/>
              <a:t>Finish Creating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2819400" cy="43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 وقمت بحل جميع أسئلته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البداية </a:t>
            </a:r>
            <a:r>
              <a:rPr lang="en-US" dirty="0"/>
              <a:t>Started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تاريخ الانتهاء من الدرس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قمت بإكمال الدرس </a:t>
            </a:r>
            <a:r>
              <a:rPr lang="en-US" dirty="0"/>
              <a:t>Lesson Completed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8488"/>
            <a:ext cx="2856746" cy="44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9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بدأت بإنشائه ولكن لم تقم بنشره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الانشاء </a:t>
            </a:r>
            <a:r>
              <a:rPr lang="en-US" dirty="0"/>
              <a:t>Created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الانتهاء من إنشاء الدرس </a:t>
            </a:r>
            <a:r>
              <a:rPr lang="en-US" dirty="0"/>
              <a:t>Finish Creating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0910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8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قمت بإنشائه ونشره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الانشاء </a:t>
            </a:r>
            <a:r>
              <a:rPr lang="en-US" dirty="0"/>
              <a:t>Created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الطلاب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  <a:r>
              <a:rPr lang="ar-JO" dirty="0"/>
              <a:t>أو مشاركة الدرس </a:t>
            </a:r>
            <a:r>
              <a:rPr lang="en-US" dirty="0"/>
              <a:t>Share</a:t>
            </a:r>
            <a:r>
              <a:rPr lang="ar-JO" dirty="0"/>
              <a:t> أو تعديل الدرس </a:t>
            </a:r>
            <a:r>
              <a:rPr lang="en-US" dirty="0"/>
              <a:t>Edit</a:t>
            </a:r>
            <a:endParaRPr lang="ar-JO" dirty="0"/>
          </a:p>
          <a:p>
            <a:r>
              <a:rPr lang="ar-JO" dirty="0"/>
              <a:t> مراجعة عمل الطلاب </a:t>
            </a:r>
            <a:r>
              <a:rPr lang="en-US" dirty="0"/>
              <a:t>Review Student Work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BC9B7-BF9D-48E0-993F-23BA00E1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143000"/>
            <a:ext cx="27887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/>
              <a:t>ماهو</a:t>
            </a:r>
            <a:r>
              <a:rPr lang="ar-JO" dirty="0"/>
              <a:t> الفرق بين الدرسين؟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858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95300" y="4457700"/>
            <a:ext cx="1905000" cy="762000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019800" y="4419600"/>
            <a:ext cx="2209800" cy="533400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371600"/>
          </a:xfrm>
        </p:spPr>
        <p:txBody>
          <a:bodyPr/>
          <a:lstStyle/>
          <a:p>
            <a:r>
              <a:rPr lang="ar-JO" dirty="0"/>
              <a:t>ما هو </a:t>
            </a:r>
            <a:r>
              <a:rPr lang="ar-JO" dirty="0" err="1"/>
              <a:t>تيد</a:t>
            </a:r>
            <a:r>
              <a:rPr lang="ar-JO" dirty="0"/>
              <a:t> </a:t>
            </a:r>
            <a:r>
              <a:rPr lang="ar-JO" dirty="0" err="1"/>
              <a:t>إد</a:t>
            </a:r>
            <a:r>
              <a:rPr lang="ar-JO" dirty="0"/>
              <a:t> </a:t>
            </a:r>
            <a:r>
              <a:rPr lang="en-US" dirty="0"/>
              <a:t>Ted ED</a:t>
            </a:r>
            <a:r>
              <a:rPr lang="ar-JO" dirty="0"/>
              <a:t>؟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هدف </a:t>
            </a:r>
            <a:r>
              <a:rPr lang="en-US" dirty="0"/>
              <a:t>Ted ED</a:t>
            </a:r>
            <a:r>
              <a:rPr lang="ar-JO" dirty="0"/>
              <a:t>: تسجيل ونشر أصوات أفضل المعلمين في أنحاء الأرض.</a:t>
            </a:r>
            <a:endParaRPr lang="en-US" dirty="0"/>
          </a:p>
          <a:p>
            <a:r>
              <a:rPr lang="ar-JO" dirty="0"/>
              <a:t>مهمة </a:t>
            </a:r>
            <a:r>
              <a:rPr lang="ar-JO" dirty="0" err="1"/>
              <a:t>تيد</a:t>
            </a:r>
            <a:r>
              <a:rPr lang="ar-JO" dirty="0"/>
              <a:t> إد هو الاحتفال بأفكار المعلمين والطلاب في جميع أنحاء العالم فهو يقوم بدعم التعلم عن طريق:</a:t>
            </a:r>
          </a:p>
          <a:p>
            <a:pPr lvl="1"/>
            <a:r>
              <a:rPr lang="ar-JO" dirty="0"/>
              <a:t>إنتاج مكتبة الكترونية من مقاطع الفيديو.</a:t>
            </a:r>
          </a:p>
          <a:p>
            <a:pPr lvl="1"/>
            <a:r>
              <a:rPr lang="ar-JO" dirty="0"/>
              <a:t>توفير منصة دولية للمعلمين لخلق الدروس التفاعلية الخاصة بهم.</a:t>
            </a:r>
          </a:p>
          <a:p>
            <a:pPr lvl="1"/>
            <a:r>
              <a:rPr lang="ar-JO" dirty="0"/>
              <a:t>اكساب الطلاب في جميع أنحاء العالم مهارات العرض.</a:t>
            </a:r>
          </a:p>
          <a:p>
            <a:r>
              <a:rPr lang="ar-JO" dirty="0"/>
              <a:t>تحتوي شبكة تيد إد على أكثر من 250،000 المعلمين.</a:t>
            </a:r>
          </a:p>
          <a:p>
            <a:endParaRPr lang="ar-JO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rqaddou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                  Customize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7620000" cy="401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562600" y="5029200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 rot="-1320000">
            <a:off x="497586" y="541735"/>
            <a:ext cx="2286000" cy="1066800"/>
          </a:xfrm>
          <a:prstGeom prst="irregularSeal1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للقراءة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600200"/>
            <a:ext cx="594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يسمح  بتخصيص الدرس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4876800" cy="4373563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الأنشطة</a:t>
            </a:r>
          </a:p>
          <a:p>
            <a:r>
              <a:rPr lang="ar-JO" dirty="0"/>
              <a:t>بدأت بمشاهدة الدرس ولم تبدأ بالإجابة على أسئلته </a:t>
            </a:r>
            <a:r>
              <a:rPr lang="en-US" dirty="0"/>
              <a:t>Viewed</a:t>
            </a:r>
          </a:p>
          <a:p>
            <a:r>
              <a:rPr lang="ar-JO" dirty="0"/>
              <a:t>بدأت بالإجابة على أسئلة الدرس </a:t>
            </a:r>
            <a:r>
              <a:rPr lang="en-US" dirty="0"/>
              <a:t>Started</a:t>
            </a:r>
          </a:p>
          <a:p>
            <a:r>
              <a:rPr lang="ar-JO" dirty="0"/>
              <a:t>قمت بحل جميع أسئلة الدرس </a:t>
            </a:r>
            <a:r>
              <a:rPr lang="en-US" dirty="0"/>
              <a:t>Completed</a:t>
            </a:r>
            <a:endParaRPr lang="ar-JO" dirty="0"/>
          </a:p>
          <a:p>
            <a:r>
              <a:rPr lang="ar-JO" dirty="0"/>
              <a:t>المسودة </a:t>
            </a:r>
            <a:r>
              <a:rPr lang="en-US" dirty="0"/>
              <a:t>drafts </a:t>
            </a:r>
            <a:r>
              <a:rPr lang="ar-JO" dirty="0"/>
              <a:t> وهي الدروس الخاصة بك التي لم تقم بنشرها بعد</a:t>
            </a:r>
          </a:p>
          <a:p>
            <a:r>
              <a:rPr lang="ar-JO" dirty="0"/>
              <a:t>الدروس الخاصة بك التي قمت بنشرها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25439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6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استعراض أعمال الطلَاب</a:t>
            </a:r>
            <a:r>
              <a:rPr lang="en-US" dirty="0"/>
              <a:t>Review Student Work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593080" cy="2917825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" y="1755761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01167" y="5029200"/>
            <a:ext cx="2618233" cy="422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ar-JO" dirty="0"/>
              <a:t>البحث عن طريق:</a:t>
            </a:r>
          </a:p>
          <a:p>
            <a:pPr lvl="2"/>
            <a:r>
              <a:rPr lang="ar-JO" dirty="0"/>
              <a:t>الكلمات الرئيسية </a:t>
            </a:r>
            <a:r>
              <a:rPr lang="en-US" dirty="0"/>
              <a:t>keywords</a:t>
            </a:r>
            <a:endParaRPr lang="ar-JO" dirty="0"/>
          </a:p>
          <a:p>
            <a:pPr lvl="2"/>
            <a:r>
              <a:rPr lang="ar-JO" dirty="0"/>
              <a:t>لصق في عنوان يوتيوب</a:t>
            </a:r>
            <a:r>
              <a:rPr lang="en-US" dirty="0" err="1"/>
              <a:t>Youtube</a:t>
            </a:r>
            <a:r>
              <a:rPr lang="en-US" dirty="0"/>
              <a:t> URL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81325"/>
            <a:ext cx="588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9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JO" dirty="0"/>
              <a:t>اختيار فيديو عن طريق البحث أو لصق رابط يوتيوب </a:t>
            </a:r>
            <a:r>
              <a:rPr lang="en-US" dirty="0" err="1"/>
              <a:t>Youtube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067550" cy="414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0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ar-JO" dirty="0"/>
              <a:t>اضافة  الفيديو الى الدرس بالضغط على </a:t>
            </a:r>
            <a:r>
              <a:rPr lang="en-US" dirty="0"/>
              <a:t>Continue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772790" cy="43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0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82400" cy="440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2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ar-JO" dirty="0"/>
              <a:t>تعديل العنوان:</a:t>
            </a:r>
          </a:p>
          <a:p>
            <a:pPr marL="457200" indent="-457200">
              <a:buFont typeface="+mj-lt"/>
              <a:buAutoNum type="arabicPeriod" startAt="3"/>
            </a:pPr>
            <a:endParaRPr lang="ar-JO" dirty="0"/>
          </a:p>
          <a:p>
            <a:pPr marL="457200" indent="-457200">
              <a:buFont typeface="+mj-lt"/>
              <a:buAutoNum type="arabicPeriod" startAt="3"/>
            </a:pPr>
            <a:endParaRPr lang="ar-JO" dirty="0"/>
          </a:p>
          <a:p>
            <a:pPr marL="457200" indent="-457200">
              <a:buFont typeface="+mj-lt"/>
              <a:buAutoNum type="arabicPeriod" startAt="3"/>
            </a:pPr>
            <a:r>
              <a:rPr lang="ar-JO" dirty="0"/>
              <a:t>اضافة  نص بسيط عن الدرس لا يتجاوز ال400 حرف (الزامي)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114675" cy="8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8999"/>
            <a:ext cx="4641723" cy="31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98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ar-JO" dirty="0"/>
              <a:t>اضافة اسئلة للدرس:</a:t>
            </a:r>
          </a:p>
          <a:p>
            <a:pPr marL="1257300" lvl="2" indent="-457200"/>
            <a:r>
              <a:rPr lang="ar-JO" dirty="0"/>
              <a:t>سؤال الاختيار من متعدد</a:t>
            </a:r>
          </a:p>
          <a:p>
            <a:pPr marL="1257300" lvl="2" indent="-457200"/>
            <a:r>
              <a:rPr lang="ar-JO" dirty="0"/>
              <a:t>الأسئلة المفتوحة الإجابة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سؤال الاختيار من متعدد </a:t>
            </a:r>
            <a:r>
              <a:rPr lang="en-US" dirty="0"/>
              <a:t>Multiple choice question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500437" cy="43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1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تسجيل الدخول الى تيد إد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يتم الدخول من خلال حساب الفيس بوك أو حساب تيد</a:t>
            </a:r>
            <a:r>
              <a:rPr lang="en-US" dirty="0"/>
              <a:t> </a:t>
            </a:r>
            <a:r>
              <a:rPr lang="ar-JO" dirty="0"/>
              <a:t>أو إنشاء حساب جديد إذا كنت عضو جديد </a:t>
            </a:r>
            <a:endParaRPr lang="en-US" dirty="0"/>
          </a:p>
          <a:p>
            <a:endParaRPr lang="ar-JO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5A7293-51CE-417B-8860-A9E0ED07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6324600" cy="40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648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الأسئلة المفتوحة الإجابة </a:t>
            </a:r>
            <a:r>
              <a:rPr lang="en-US" dirty="0"/>
              <a:t>Open answer question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791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81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ar-JO" dirty="0"/>
              <a:t>وصف عميق </a:t>
            </a:r>
            <a:r>
              <a:rPr lang="en-US" dirty="0"/>
              <a:t>Dig Deeper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33600"/>
            <a:ext cx="5800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92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ar-JO" dirty="0"/>
              <a:t>النقاش </a:t>
            </a:r>
            <a:r>
              <a:rPr lang="en-US" dirty="0"/>
              <a:t>Discussion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1"/>
            <a:ext cx="4557712" cy="433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8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ar-JO" dirty="0"/>
              <a:t>الملخص </a:t>
            </a:r>
            <a:r>
              <a:rPr lang="en-US" dirty="0"/>
              <a:t>Conclusion</a:t>
            </a: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r>
              <a:rPr lang="ar-JO" dirty="0"/>
              <a:t>نشر الفيديو </a:t>
            </a:r>
            <a:r>
              <a:rPr lang="en-US" dirty="0"/>
              <a:t>Publish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4562475" cy="3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55863"/>
            <a:ext cx="169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1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تعديل درس </a:t>
            </a:r>
            <a:r>
              <a:rPr lang="en-US" dirty="0"/>
              <a:t>Edit 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يمكن تعديل الدرس بالضغط على تعديل </a:t>
            </a:r>
            <a:r>
              <a:rPr lang="en-US" dirty="0"/>
              <a:t>Edit</a:t>
            </a:r>
            <a:r>
              <a:rPr lang="ar-JO" dirty="0"/>
              <a:t>: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0" y="1623793"/>
            <a:ext cx="325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370580" y="1623793"/>
            <a:ext cx="1371600" cy="527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5233"/>
            <a:ext cx="561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099816" y="2137452"/>
            <a:ext cx="1371600" cy="527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2" y="2676680"/>
            <a:ext cx="6471613" cy="38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36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النقاش </a:t>
            </a:r>
            <a:r>
              <a:rPr lang="en-US" dirty="0"/>
              <a:t>Discussions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43800" cy="33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97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التنبيهات </a:t>
            </a:r>
            <a:r>
              <a:rPr lang="en-US" dirty="0"/>
              <a:t>Notifications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0700"/>
            <a:ext cx="6734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43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الاعدادات </a:t>
            </a:r>
            <a:r>
              <a:rPr lang="en-US" dirty="0"/>
              <a:t>Settings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50"/>
            <a:ext cx="6553200" cy="47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الصفحة الرئيسية </a:t>
            </a:r>
            <a:r>
              <a:rPr lang="en-US" dirty="0"/>
              <a:t>Home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6783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391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40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49FC0-8792-448A-85A5-828EB33D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543050"/>
            <a:ext cx="8334375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الدروس </a:t>
            </a:r>
            <a:r>
              <a:rPr lang="en-US" dirty="0"/>
              <a:t>Lessons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7200" y="2133600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32874D-8543-4996-A980-DC72ACBB3DD5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8382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9D1283-5458-42A9-832A-D1F74B6101E9}"/>
              </a:ext>
            </a:extLst>
          </p:cNvPr>
          <p:cNvSpPr txBox="1"/>
          <p:nvPr/>
        </p:nvSpPr>
        <p:spPr>
          <a:xfrm>
            <a:off x="1600200" y="22098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لانشاء درس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0F862-8E46-4761-950B-EBCE1186167A}"/>
              </a:ext>
            </a:extLst>
          </p:cNvPr>
          <p:cNvSpPr txBox="1"/>
          <p:nvPr/>
        </p:nvSpPr>
        <p:spPr>
          <a:xfrm>
            <a:off x="4282439" y="2992717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الدروس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1C051E-7381-4A99-AF1D-C2021105E3CB}"/>
              </a:ext>
            </a:extLst>
          </p:cNvPr>
          <p:cNvCxnSpPr>
            <a:cxnSpLocks/>
          </p:cNvCxnSpPr>
          <p:nvPr/>
        </p:nvCxnSpPr>
        <p:spPr>
          <a:xfrm flipH="1">
            <a:off x="4038600" y="3177383"/>
            <a:ext cx="762000" cy="25161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7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36E51-A278-4CB8-AE7E-F559CB22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3124200"/>
            <a:ext cx="5356089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الدروس </a:t>
            </a:r>
            <a:r>
              <a:rPr lang="en-US" dirty="0"/>
              <a:t>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تصنيف الدروس حسب الموضوع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6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2133600"/>
            <a:ext cx="17526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09800"/>
            <a:ext cx="24955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3810000" y="3657600"/>
            <a:ext cx="838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الدروس </a:t>
            </a:r>
            <a:r>
              <a:rPr lang="en-US" dirty="0"/>
              <a:t>Lessons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تصفية الدروس حسب:</a:t>
            </a:r>
          </a:p>
          <a:p>
            <a:pPr lvl="1"/>
            <a:r>
              <a:rPr lang="ar-JO" dirty="0"/>
              <a:t>نوع المحتوى </a:t>
            </a:r>
            <a:r>
              <a:rPr lang="en-US" dirty="0"/>
              <a:t>content type</a:t>
            </a:r>
          </a:p>
          <a:p>
            <a:pPr lvl="1"/>
            <a:r>
              <a:rPr lang="ar-JO" dirty="0"/>
              <a:t>مستوى الطالب </a:t>
            </a:r>
            <a:r>
              <a:rPr lang="en-US" dirty="0"/>
              <a:t>student level</a:t>
            </a:r>
            <a:endParaRPr lang="ar-JO" dirty="0"/>
          </a:p>
          <a:p>
            <a:pPr lvl="1"/>
            <a:r>
              <a:rPr lang="ar-JO" dirty="0"/>
              <a:t>مدة الفيديو </a:t>
            </a:r>
            <a:r>
              <a:rPr lang="en-US" dirty="0"/>
              <a:t>video duration</a:t>
            </a:r>
            <a:endParaRPr lang="ar-JO" dirty="0"/>
          </a:p>
          <a:p>
            <a:pPr lvl="1"/>
            <a:r>
              <a:rPr lang="ar-JO" dirty="0"/>
              <a:t>المسميات التوضيحية (العناوين الفرعية) </a:t>
            </a:r>
            <a:r>
              <a:rPr lang="en-US" dirty="0"/>
              <a:t>Subtitles</a:t>
            </a:r>
          </a:p>
          <a:p>
            <a:pPr lvl="1"/>
            <a:endParaRPr lang="ar-JO" dirty="0"/>
          </a:p>
          <a:p>
            <a:r>
              <a:rPr lang="ar-JO" dirty="0"/>
              <a:t>ترتيب حسب </a:t>
            </a:r>
            <a:r>
              <a:rPr lang="en-US" dirty="0"/>
              <a:t>Sort By</a:t>
            </a:r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2590800" cy="21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2438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H="1">
            <a:off x="3276600" y="2057400"/>
            <a:ext cx="17526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57800" y="4572000"/>
            <a:ext cx="17526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1669508"/>
            <a:ext cx="7765143" cy="36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81600" y="2362200"/>
            <a:ext cx="2819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001000" cy="35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34000" y="42672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1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 algn="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20513</TotalTime>
  <Words>610</Words>
  <Application>Microsoft Office PowerPoint</Application>
  <PresentationFormat>On-screen Show (4:3)</PresentationFormat>
  <Paragraphs>165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SN Theme</vt:lpstr>
      <vt:lpstr>تيد إد Ted ED</vt:lpstr>
      <vt:lpstr>ما هو تيد إد Ted ED؟ </vt:lpstr>
      <vt:lpstr>تسجيل الدخول الى تيد إد </vt:lpstr>
      <vt:lpstr>الصفحة الرئيسية Home </vt:lpstr>
      <vt:lpstr>الدروس Lessons </vt:lpstr>
      <vt:lpstr>الدروس Lessons </vt:lpstr>
      <vt:lpstr>الدروس Lessons </vt:lpstr>
      <vt:lpstr>التفاعل مع الدرس </vt:lpstr>
      <vt:lpstr>التفاعل مع الدرس </vt:lpstr>
      <vt:lpstr>التفاعل مع الدرس </vt:lpstr>
      <vt:lpstr>التفاعل مع الدرس </vt:lpstr>
      <vt:lpstr>قائمة التنقلات Navigational Menu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ماهو الفرق بين الدرسين؟ </vt:lpstr>
      <vt:lpstr>                  Customize Lesson</vt:lpstr>
      <vt:lpstr>دروسك your lessons </vt:lpstr>
      <vt:lpstr>استعراض أعمال الطلَابReview Student Work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تعديل درس Edit Lesson </vt:lpstr>
      <vt:lpstr>النقاش Discussions </vt:lpstr>
      <vt:lpstr>التنبيهات Notifications </vt:lpstr>
      <vt:lpstr>الاعدادات Settings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</cp:lastModifiedBy>
  <cp:revision>1054</cp:revision>
  <dcterms:created xsi:type="dcterms:W3CDTF">2015-02-28T12:48:04Z</dcterms:created>
  <dcterms:modified xsi:type="dcterms:W3CDTF">2019-01-11T20:17:21Z</dcterms:modified>
</cp:coreProperties>
</file>